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vallon Alt" charset="1" panose="00000000000000000000"/>
      <p:regular r:id="rId14"/>
    </p:embeddedFont>
    <p:embeddedFont>
      <p:font typeface="Playpen Sans" charset="1" panose="0000000000000000000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3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3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55590" y="-4456090"/>
            <a:ext cx="19199180" cy="19199180"/>
          </a:xfrm>
          <a:custGeom>
            <a:avLst/>
            <a:gdLst/>
            <a:ahLst/>
            <a:cxnLst/>
            <a:rect r="r" b="b" t="t" l="l"/>
            <a:pathLst>
              <a:path h="19199180" w="19199180">
                <a:moveTo>
                  <a:pt x="0" y="0"/>
                </a:moveTo>
                <a:lnTo>
                  <a:pt x="19199180" y="0"/>
                </a:lnTo>
                <a:lnTo>
                  <a:pt x="19199180" y="19199180"/>
                </a:lnTo>
                <a:lnTo>
                  <a:pt x="0" y="19199180"/>
                </a:lnTo>
                <a:lnTo>
                  <a:pt x="0" y="0"/>
                </a:lnTo>
                <a:close/>
              </a:path>
            </a:pathLst>
          </a:custGeom>
          <a:blipFill>
            <a:blip r:embed="rId3">
              <a:alphaModFix amt="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60992" y="2275355"/>
            <a:ext cx="17566016" cy="3928400"/>
          </a:xfrm>
          <a:custGeom>
            <a:avLst/>
            <a:gdLst/>
            <a:ahLst/>
            <a:cxnLst/>
            <a:rect r="r" b="b" t="t" l="l"/>
            <a:pathLst>
              <a:path h="3928400" w="17566016">
                <a:moveTo>
                  <a:pt x="0" y="0"/>
                </a:moveTo>
                <a:lnTo>
                  <a:pt x="17566016" y="0"/>
                </a:lnTo>
                <a:lnTo>
                  <a:pt x="17566016" y="3928400"/>
                </a:lnTo>
                <a:lnTo>
                  <a:pt x="0" y="3928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152268" y="3451569"/>
            <a:ext cx="15983463" cy="2688975"/>
          </a:xfrm>
          <a:prstGeom prst="rect">
            <a:avLst/>
          </a:prstGeom>
        </p:spPr>
        <p:txBody>
          <a:bodyPr anchor="t" rtlCol="false" tIns="0" lIns="0" bIns="0" rIns="0">
            <a:spAutoFit/>
          </a:bodyPr>
          <a:lstStyle/>
          <a:p>
            <a:pPr algn="ctr">
              <a:lnSpc>
                <a:spcPts val="19707"/>
              </a:lnSpc>
            </a:pPr>
            <a:r>
              <a:rPr lang="en-US" sz="20316">
                <a:solidFill>
                  <a:srgbClr val="2C3540"/>
                </a:solidFill>
                <a:latin typeface="Avallon Alt"/>
                <a:ea typeface="Avallon Alt"/>
                <a:cs typeface="Avallon Alt"/>
                <a:sym typeface="Avallon Alt"/>
              </a:rPr>
              <a:t>To Do List</a:t>
            </a:r>
          </a:p>
        </p:txBody>
      </p:sp>
      <p:sp>
        <p:nvSpPr>
          <p:cNvPr name="Freeform 6" id="6"/>
          <p:cNvSpPr/>
          <p:nvPr/>
        </p:nvSpPr>
        <p:spPr>
          <a:xfrm flipH="false" flipV="false" rot="-2700000">
            <a:off x="12621147" y="5873618"/>
            <a:ext cx="1834096" cy="660275"/>
          </a:xfrm>
          <a:custGeom>
            <a:avLst/>
            <a:gdLst/>
            <a:ahLst/>
            <a:cxnLst/>
            <a:rect r="r" b="b" t="t" l="l"/>
            <a:pathLst>
              <a:path h="660275" w="1834096">
                <a:moveTo>
                  <a:pt x="0" y="0"/>
                </a:moveTo>
                <a:lnTo>
                  <a:pt x="1834097" y="0"/>
                </a:lnTo>
                <a:lnTo>
                  <a:pt x="1834097" y="660275"/>
                </a:lnTo>
                <a:lnTo>
                  <a:pt x="0" y="6602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689551">
            <a:off x="95832" y="2283047"/>
            <a:ext cx="3657600" cy="1330036"/>
          </a:xfrm>
          <a:custGeom>
            <a:avLst/>
            <a:gdLst/>
            <a:ahLst/>
            <a:cxnLst/>
            <a:rect r="r" b="b" t="t" l="l"/>
            <a:pathLst>
              <a:path h="1330036" w="3657600">
                <a:moveTo>
                  <a:pt x="0" y="0"/>
                </a:moveTo>
                <a:lnTo>
                  <a:pt x="3657600" y="0"/>
                </a:lnTo>
                <a:lnTo>
                  <a:pt x="3657600" y="1330037"/>
                </a:lnTo>
                <a:lnTo>
                  <a:pt x="0" y="13300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6368193" y="2275355"/>
            <a:ext cx="1261650" cy="1584264"/>
          </a:xfrm>
          <a:custGeom>
            <a:avLst/>
            <a:gdLst/>
            <a:ahLst/>
            <a:cxnLst/>
            <a:rect r="r" b="b" t="t" l="l"/>
            <a:pathLst>
              <a:path h="1584264" w="1261650">
                <a:moveTo>
                  <a:pt x="0" y="0"/>
                </a:moveTo>
                <a:lnTo>
                  <a:pt x="1261650" y="0"/>
                </a:lnTo>
                <a:lnTo>
                  <a:pt x="1261650" y="1584265"/>
                </a:lnTo>
                <a:lnTo>
                  <a:pt x="0" y="15842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930790" y="9258300"/>
            <a:ext cx="4791662" cy="1263256"/>
          </a:xfrm>
          <a:custGeom>
            <a:avLst/>
            <a:gdLst/>
            <a:ahLst/>
            <a:cxnLst/>
            <a:rect r="r" b="b" t="t" l="l"/>
            <a:pathLst>
              <a:path h="1263256" w="4791662">
                <a:moveTo>
                  <a:pt x="0" y="0"/>
                </a:moveTo>
                <a:lnTo>
                  <a:pt x="4791663" y="0"/>
                </a:lnTo>
                <a:lnTo>
                  <a:pt x="4791663" y="1263256"/>
                </a:lnTo>
                <a:lnTo>
                  <a:pt x="0" y="12632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4992867" y="1669752"/>
            <a:ext cx="8302266" cy="553092"/>
          </a:xfrm>
          <a:prstGeom prst="rect">
            <a:avLst/>
          </a:prstGeom>
        </p:spPr>
        <p:txBody>
          <a:bodyPr anchor="t" rtlCol="false" tIns="0" lIns="0" bIns="0" rIns="0">
            <a:spAutoFit/>
          </a:bodyPr>
          <a:lstStyle/>
          <a:p>
            <a:pPr algn="ctr">
              <a:lnSpc>
                <a:spcPts val="4484"/>
              </a:lnSpc>
            </a:pPr>
            <a:r>
              <a:rPr lang="en-US" sz="3865" spc="-421">
                <a:solidFill>
                  <a:srgbClr val="2C3540"/>
                </a:solidFill>
                <a:latin typeface="Playpen Sans"/>
                <a:ea typeface="Playpen Sans"/>
                <a:cs typeface="Playpen Sans"/>
                <a:sym typeface="Playpen Sans"/>
              </a:rPr>
              <a:t>TechCareer - Node.js Capstone Project</a:t>
            </a:r>
          </a:p>
        </p:txBody>
      </p:sp>
      <p:sp>
        <p:nvSpPr>
          <p:cNvPr name="Freeform 11" id="11"/>
          <p:cNvSpPr/>
          <p:nvPr/>
        </p:nvSpPr>
        <p:spPr>
          <a:xfrm flipH="false" flipV="false" rot="0">
            <a:off x="12565547" y="-454751"/>
            <a:ext cx="4791662" cy="1263256"/>
          </a:xfrm>
          <a:custGeom>
            <a:avLst/>
            <a:gdLst/>
            <a:ahLst/>
            <a:cxnLst/>
            <a:rect r="r" b="b" t="t" l="l"/>
            <a:pathLst>
              <a:path h="1263256" w="4791662">
                <a:moveTo>
                  <a:pt x="0" y="0"/>
                </a:moveTo>
                <a:lnTo>
                  <a:pt x="4791663" y="0"/>
                </a:lnTo>
                <a:lnTo>
                  <a:pt x="4791663" y="1263256"/>
                </a:lnTo>
                <a:lnTo>
                  <a:pt x="0" y="12632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2" id="12"/>
          <p:cNvSpPr txBox="true"/>
          <p:nvPr/>
        </p:nvSpPr>
        <p:spPr>
          <a:xfrm rot="0">
            <a:off x="4992867" y="6279955"/>
            <a:ext cx="8302266" cy="454205"/>
          </a:xfrm>
          <a:prstGeom prst="rect">
            <a:avLst/>
          </a:prstGeom>
        </p:spPr>
        <p:txBody>
          <a:bodyPr anchor="t" rtlCol="false" tIns="0" lIns="0" bIns="0" rIns="0">
            <a:spAutoFit/>
          </a:bodyPr>
          <a:lstStyle/>
          <a:p>
            <a:pPr algn="ctr">
              <a:lnSpc>
                <a:spcPts val="3672"/>
              </a:lnSpc>
            </a:pPr>
            <a:r>
              <a:rPr lang="en-US" sz="3165" spc="-345">
                <a:solidFill>
                  <a:srgbClr val="2C3540"/>
                </a:solidFill>
                <a:latin typeface="Playpen Sans"/>
                <a:ea typeface="Playpen Sans"/>
                <a:cs typeface="Playpen Sans"/>
                <a:sym typeface="Playpen Sans"/>
              </a:rPr>
              <a:t>by Nur Bülbül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55590" y="-4456090"/>
            <a:ext cx="19199180" cy="19199180"/>
          </a:xfrm>
          <a:custGeom>
            <a:avLst/>
            <a:gdLst/>
            <a:ahLst/>
            <a:cxnLst/>
            <a:rect r="r" b="b" t="t" l="l"/>
            <a:pathLst>
              <a:path h="19199180" w="19199180">
                <a:moveTo>
                  <a:pt x="0" y="0"/>
                </a:moveTo>
                <a:lnTo>
                  <a:pt x="19199180" y="0"/>
                </a:lnTo>
                <a:lnTo>
                  <a:pt x="19199180" y="19199180"/>
                </a:lnTo>
                <a:lnTo>
                  <a:pt x="0" y="19199180"/>
                </a:lnTo>
                <a:lnTo>
                  <a:pt x="0" y="0"/>
                </a:lnTo>
                <a:close/>
              </a:path>
            </a:pathLst>
          </a:custGeom>
          <a:blipFill>
            <a:blip r:embed="rId3">
              <a:alphaModFix amt="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331246" y="2669491"/>
            <a:ext cx="7315200" cy="558615"/>
          </a:xfrm>
          <a:custGeom>
            <a:avLst/>
            <a:gdLst/>
            <a:ahLst/>
            <a:cxnLst/>
            <a:rect r="r" b="b" t="t" l="l"/>
            <a:pathLst>
              <a:path h="558615" w="7315200">
                <a:moveTo>
                  <a:pt x="0" y="0"/>
                </a:moveTo>
                <a:lnTo>
                  <a:pt x="7315200" y="0"/>
                </a:lnTo>
                <a:lnTo>
                  <a:pt x="7315200" y="558615"/>
                </a:lnTo>
                <a:lnTo>
                  <a:pt x="0" y="5586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49625" y="8623825"/>
            <a:ext cx="7315200" cy="2021655"/>
          </a:xfrm>
          <a:custGeom>
            <a:avLst/>
            <a:gdLst/>
            <a:ahLst/>
            <a:cxnLst/>
            <a:rect r="r" b="b" t="t" l="l"/>
            <a:pathLst>
              <a:path h="2021655" w="7315200">
                <a:moveTo>
                  <a:pt x="0" y="0"/>
                </a:moveTo>
                <a:lnTo>
                  <a:pt x="7315200" y="0"/>
                </a:lnTo>
                <a:lnTo>
                  <a:pt x="7315200" y="2021655"/>
                </a:lnTo>
                <a:lnTo>
                  <a:pt x="0" y="20216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14067" y="-118456"/>
            <a:ext cx="5486400" cy="1147156"/>
          </a:xfrm>
          <a:custGeom>
            <a:avLst/>
            <a:gdLst/>
            <a:ahLst/>
            <a:cxnLst/>
            <a:rect r="r" b="b" t="t" l="l"/>
            <a:pathLst>
              <a:path h="1147156" w="5486400">
                <a:moveTo>
                  <a:pt x="0" y="0"/>
                </a:moveTo>
                <a:lnTo>
                  <a:pt x="5486400" y="0"/>
                </a:lnTo>
                <a:lnTo>
                  <a:pt x="5486400" y="1147156"/>
                </a:lnTo>
                <a:lnTo>
                  <a:pt x="0" y="11471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5641554" y="1132475"/>
            <a:ext cx="7004892" cy="1537015"/>
          </a:xfrm>
          <a:prstGeom prst="rect">
            <a:avLst/>
          </a:prstGeom>
        </p:spPr>
        <p:txBody>
          <a:bodyPr anchor="t" rtlCol="false" tIns="0" lIns="0" bIns="0" rIns="0">
            <a:spAutoFit/>
          </a:bodyPr>
          <a:lstStyle/>
          <a:p>
            <a:pPr algn="ctr">
              <a:lnSpc>
                <a:spcPts val="11260"/>
              </a:lnSpc>
            </a:pPr>
            <a:r>
              <a:rPr lang="en-US" sz="11609">
                <a:solidFill>
                  <a:srgbClr val="2C3540"/>
                </a:solidFill>
                <a:latin typeface="Avallon Alt"/>
                <a:ea typeface="Avallon Alt"/>
                <a:cs typeface="Avallon Alt"/>
                <a:sym typeface="Avallon Alt"/>
              </a:rPr>
              <a:t>Tanışalım?</a:t>
            </a:r>
          </a:p>
        </p:txBody>
      </p:sp>
      <p:sp>
        <p:nvSpPr>
          <p:cNvPr name="TextBox 8" id="8"/>
          <p:cNvSpPr txBox="true"/>
          <p:nvPr/>
        </p:nvSpPr>
        <p:spPr>
          <a:xfrm rot="0">
            <a:off x="1700338" y="3536055"/>
            <a:ext cx="15106888" cy="5186889"/>
          </a:xfrm>
          <a:prstGeom prst="rect">
            <a:avLst/>
          </a:prstGeom>
        </p:spPr>
        <p:txBody>
          <a:bodyPr anchor="t" rtlCol="false" tIns="0" lIns="0" bIns="0" rIns="0">
            <a:spAutoFit/>
          </a:bodyPr>
          <a:lstStyle/>
          <a:p>
            <a:pPr algn="ctr">
              <a:lnSpc>
                <a:spcPts val="2574"/>
              </a:lnSpc>
            </a:pPr>
            <a:r>
              <a:rPr lang="en-US" sz="2362" spc="-92">
                <a:solidFill>
                  <a:srgbClr val="2C3540"/>
                </a:solidFill>
                <a:latin typeface="Playpen Sans"/>
                <a:ea typeface="Playpen Sans"/>
                <a:cs typeface="Playpen Sans"/>
                <a:sym typeface="Playpen Sans"/>
              </a:rPr>
              <a:t>Bölüm ikinci sınıftan beri aklımı karıştıran tek bir soru vardı. </a:t>
            </a:r>
          </a:p>
          <a:p>
            <a:pPr algn="ctr">
              <a:lnSpc>
                <a:spcPts val="2574"/>
              </a:lnSpc>
            </a:pPr>
          </a:p>
          <a:p>
            <a:pPr algn="ctr">
              <a:lnSpc>
                <a:spcPts val="2574"/>
              </a:lnSpc>
            </a:pPr>
            <a:r>
              <a:rPr lang="en-US" sz="2362" spc="-92">
                <a:solidFill>
                  <a:srgbClr val="2C3540"/>
                </a:solidFill>
                <a:latin typeface="Playpen Sans"/>
                <a:ea typeface="Playpen Sans"/>
                <a:cs typeface="Playpen Sans"/>
                <a:sym typeface="Playpen Sans"/>
              </a:rPr>
              <a:t>“Hangi alanda çalışmak istiyorum?”</a:t>
            </a:r>
          </a:p>
          <a:p>
            <a:pPr algn="ctr">
              <a:lnSpc>
                <a:spcPts val="2574"/>
              </a:lnSpc>
            </a:pPr>
          </a:p>
          <a:p>
            <a:pPr algn="ctr">
              <a:lnSpc>
                <a:spcPts val="2574"/>
              </a:lnSpc>
            </a:pPr>
            <a:r>
              <a:rPr lang="en-US" sz="2362" spc="-92">
                <a:solidFill>
                  <a:srgbClr val="2C3540"/>
                </a:solidFill>
                <a:latin typeface="Playpen Sans"/>
                <a:ea typeface="Playpen Sans"/>
                <a:cs typeface="Playpen Sans"/>
                <a:sym typeface="Playpen Sans"/>
              </a:rPr>
              <a:t>Bu sorunun cevabını bulabilmek için devlet kurumunda da staj yaptım, özel sektörde de. Elektrik dağıtım, üretim, telekominikasyon alanları hakkında profesyonellerden bilgi edindim. Ama Ali Ağaoğlu misali “Bu değil, bu da değil, bu hiç değil!” derken buldum kendimi. Bir noktada gözlerimi yazılım sektörüne kayıverdi. </a:t>
            </a:r>
          </a:p>
          <a:p>
            <a:pPr algn="ctr">
              <a:lnSpc>
                <a:spcPts val="2574"/>
              </a:lnSpc>
            </a:pPr>
          </a:p>
          <a:p>
            <a:pPr algn="ctr">
              <a:lnSpc>
                <a:spcPts val="2574"/>
              </a:lnSpc>
            </a:pPr>
            <a:r>
              <a:rPr lang="en-US" sz="2362" spc="-92">
                <a:solidFill>
                  <a:srgbClr val="2C3540"/>
                </a:solidFill>
                <a:latin typeface="Playpen Sans"/>
                <a:ea typeface="Playpen Sans"/>
                <a:cs typeface="Playpen Sans"/>
                <a:sym typeface="Playpen Sans"/>
              </a:rPr>
              <a:t>Ama tabi işler bununla da sınırlı kalmıyordu. </a:t>
            </a:r>
          </a:p>
          <a:p>
            <a:pPr algn="ctr">
              <a:lnSpc>
                <a:spcPts val="2574"/>
              </a:lnSpc>
            </a:pPr>
          </a:p>
          <a:p>
            <a:pPr algn="ctr">
              <a:lnSpc>
                <a:spcPts val="2574"/>
              </a:lnSpc>
            </a:pPr>
            <a:r>
              <a:rPr lang="en-US" sz="2362" spc="-92">
                <a:solidFill>
                  <a:srgbClr val="2C3540"/>
                </a:solidFill>
                <a:latin typeface="Playpen Sans"/>
                <a:ea typeface="Playpen Sans"/>
                <a:cs typeface="Playpen Sans"/>
                <a:sym typeface="Playpen Sans"/>
              </a:rPr>
              <a:t>Yazılım sektörü de ayrı bir dünyaydı. Sanki tamamen farklı bir gezene inmiş gibi hissediyordum kendimi. İlk olarak c# ile .Net alanında başladım buradan unity ile oyun geliştirmeye. Oradan siber güvenlik dünyasına. </a:t>
            </a:r>
          </a:p>
          <a:p>
            <a:pPr algn="ctr">
              <a:lnSpc>
                <a:spcPts val="2574"/>
              </a:lnSpc>
            </a:pPr>
          </a:p>
          <a:p>
            <a:pPr algn="ctr">
              <a:lnSpc>
                <a:spcPts val="2574"/>
              </a:lnSpc>
            </a:pPr>
            <a:r>
              <a:rPr lang="en-US" sz="2362" spc="-92">
                <a:solidFill>
                  <a:srgbClr val="2C3540"/>
                </a:solidFill>
                <a:latin typeface="Playpen Sans"/>
                <a:ea typeface="Playpen Sans"/>
                <a:cs typeface="Playpen Sans"/>
                <a:sym typeface="Playpen Sans"/>
              </a:rPr>
              <a:t>Yolun sonunda kahramanımız bu uzun ve yorucu maceranın ardından kendisinin backend alanında köklenmeye karar verdi. Tabiki bunun da uzun bir açıklaması var ama o da başka günün konusu olsun. </a:t>
            </a:r>
          </a:p>
          <a:p>
            <a:pPr algn="ctr" marL="0" indent="0" lvl="0">
              <a:lnSpc>
                <a:spcPts val="257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55590" y="-4456090"/>
            <a:ext cx="19199180" cy="19199180"/>
          </a:xfrm>
          <a:custGeom>
            <a:avLst/>
            <a:gdLst/>
            <a:ahLst/>
            <a:cxnLst/>
            <a:rect r="r" b="b" t="t" l="l"/>
            <a:pathLst>
              <a:path h="19199180" w="19199180">
                <a:moveTo>
                  <a:pt x="0" y="0"/>
                </a:moveTo>
                <a:lnTo>
                  <a:pt x="19199180" y="0"/>
                </a:lnTo>
                <a:lnTo>
                  <a:pt x="19199180" y="19199180"/>
                </a:lnTo>
                <a:lnTo>
                  <a:pt x="0" y="19199180"/>
                </a:lnTo>
                <a:lnTo>
                  <a:pt x="0" y="0"/>
                </a:lnTo>
                <a:close/>
              </a:path>
            </a:pathLst>
          </a:custGeom>
          <a:blipFill>
            <a:blip r:embed="rId3">
              <a:alphaModFix amt="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331246" y="2669491"/>
            <a:ext cx="7315200" cy="558615"/>
          </a:xfrm>
          <a:custGeom>
            <a:avLst/>
            <a:gdLst/>
            <a:ahLst/>
            <a:cxnLst/>
            <a:rect r="r" b="b" t="t" l="l"/>
            <a:pathLst>
              <a:path h="558615" w="7315200">
                <a:moveTo>
                  <a:pt x="0" y="0"/>
                </a:moveTo>
                <a:lnTo>
                  <a:pt x="7315200" y="0"/>
                </a:lnTo>
                <a:lnTo>
                  <a:pt x="7315200" y="558615"/>
                </a:lnTo>
                <a:lnTo>
                  <a:pt x="0" y="5586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49625" y="8623825"/>
            <a:ext cx="7315200" cy="2021655"/>
          </a:xfrm>
          <a:custGeom>
            <a:avLst/>
            <a:gdLst/>
            <a:ahLst/>
            <a:cxnLst/>
            <a:rect r="r" b="b" t="t" l="l"/>
            <a:pathLst>
              <a:path h="2021655" w="7315200">
                <a:moveTo>
                  <a:pt x="0" y="0"/>
                </a:moveTo>
                <a:lnTo>
                  <a:pt x="7315200" y="0"/>
                </a:lnTo>
                <a:lnTo>
                  <a:pt x="7315200" y="2021655"/>
                </a:lnTo>
                <a:lnTo>
                  <a:pt x="0" y="20216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314067" y="-118456"/>
            <a:ext cx="5486400" cy="1147156"/>
          </a:xfrm>
          <a:custGeom>
            <a:avLst/>
            <a:gdLst/>
            <a:ahLst/>
            <a:cxnLst/>
            <a:rect r="r" b="b" t="t" l="l"/>
            <a:pathLst>
              <a:path h="1147156" w="5486400">
                <a:moveTo>
                  <a:pt x="0" y="0"/>
                </a:moveTo>
                <a:lnTo>
                  <a:pt x="5486400" y="0"/>
                </a:lnTo>
                <a:lnTo>
                  <a:pt x="5486400" y="1147156"/>
                </a:lnTo>
                <a:lnTo>
                  <a:pt x="0" y="11471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5641554" y="1132475"/>
            <a:ext cx="7004892" cy="1537015"/>
          </a:xfrm>
          <a:prstGeom prst="rect">
            <a:avLst/>
          </a:prstGeom>
        </p:spPr>
        <p:txBody>
          <a:bodyPr anchor="t" rtlCol="false" tIns="0" lIns="0" bIns="0" rIns="0">
            <a:spAutoFit/>
          </a:bodyPr>
          <a:lstStyle/>
          <a:p>
            <a:pPr algn="ctr">
              <a:lnSpc>
                <a:spcPts val="11260"/>
              </a:lnSpc>
            </a:pPr>
            <a:r>
              <a:rPr lang="en-US" sz="11609">
                <a:solidFill>
                  <a:srgbClr val="2C3540"/>
                </a:solidFill>
                <a:latin typeface="Avallon Alt"/>
                <a:ea typeface="Avallon Alt"/>
                <a:cs typeface="Avallon Alt"/>
                <a:sym typeface="Avallon Alt"/>
              </a:rPr>
              <a:t>Tanışalım?</a:t>
            </a:r>
          </a:p>
        </p:txBody>
      </p:sp>
      <p:sp>
        <p:nvSpPr>
          <p:cNvPr name="TextBox 8" id="8"/>
          <p:cNvSpPr txBox="true"/>
          <p:nvPr/>
        </p:nvSpPr>
        <p:spPr>
          <a:xfrm rot="0">
            <a:off x="1700338" y="4046765"/>
            <a:ext cx="15106888" cy="2919560"/>
          </a:xfrm>
          <a:prstGeom prst="rect">
            <a:avLst/>
          </a:prstGeom>
        </p:spPr>
        <p:txBody>
          <a:bodyPr anchor="t" rtlCol="false" tIns="0" lIns="0" bIns="0" rIns="0">
            <a:spAutoFit/>
          </a:bodyPr>
          <a:lstStyle/>
          <a:p>
            <a:pPr algn="ctr">
              <a:lnSpc>
                <a:spcPts val="2574"/>
              </a:lnSpc>
            </a:pPr>
            <a:r>
              <a:rPr lang="en-US" sz="2362" spc="-92">
                <a:solidFill>
                  <a:srgbClr val="2C3540"/>
                </a:solidFill>
                <a:latin typeface="Playpen Sans"/>
                <a:ea typeface="Playpen Sans"/>
                <a:cs typeface="Playpen Sans"/>
                <a:sym typeface="Playpen Sans"/>
              </a:rPr>
              <a:t>Ben Nur. </a:t>
            </a:r>
          </a:p>
          <a:p>
            <a:pPr algn="ctr">
              <a:lnSpc>
                <a:spcPts val="2574"/>
              </a:lnSpc>
            </a:pPr>
          </a:p>
          <a:p>
            <a:pPr algn="ctr">
              <a:lnSpc>
                <a:spcPts val="2574"/>
              </a:lnSpc>
            </a:pPr>
            <a:r>
              <a:rPr lang="en-US" sz="2362" spc="-92">
                <a:solidFill>
                  <a:srgbClr val="2C3540"/>
                </a:solidFill>
                <a:latin typeface="Playpen Sans"/>
                <a:ea typeface="Playpen Sans"/>
                <a:cs typeface="Playpen Sans"/>
                <a:sym typeface="Playpen Sans"/>
              </a:rPr>
              <a:t>Tanıştığımıza tekrar memnun oldum. </a:t>
            </a:r>
          </a:p>
          <a:p>
            <a:pPr algn="ctr">
              <a:lnSpc>
                <a:spcPts val="2574"/>
              </a:lnSpc>
            </a:pPr>
          </a:p>
          <a:p>
            <a:pPr algn="ctr">
              <a:lnSpc>
                <a:spcPts val="2574"/>
              </a:lnSpc>
            </a:pPr>
            <a:r>
              <a:rPr lang="en-US" sz="2362" spc="-92">
                <a:solidFill>
                  <a:srgbClr val="2C3540"/>
                </a:solidFill>
                <a:latin typeface="Playpen Sans"/>
                <a:ea typeface="Playpen Sans"/>
                <a:cs typeface="Playpen Sans"/>
                <a:sym typeface="Playpen Sans"/>
              </a:rPr>
              <a:t>Çukurova Üniversitesi Elektrik Elektronik mühendisliği mezunu, bir taraftan gelen teklifleri geri çevirmesi sonucunda boomer kuşağının “Ya bir yerden sen gir de başla.” saldırılarını savuşturarak kendine inebileceği gelişip öğrenebileceği bir gezegen arayan kendi kitabımın kahramanıyım. </a:t>
            </a:r>
          </a:p>
          <a:p>
            <a:pPr algn="ctr">
              <a:lnSpc>
                <a:spcPts val="2574"/>
              </a:lnSpc>
            </a:pPr>
          </a:p>
          <a:p>
            <a:pPr algn="ctr" marL="0" indent="0" lvl="0">
              <a:lnSpc>
                <a:spcPts val="2574"/>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55590" y="-4456090"/>
            <a:ext cx="19199180" cy="19199180"/>
          </a:xfrm>
          <a:custGeom>
            <a:avLst/>
            <a:gdLst/>
            <a:ahLst/>
            <a:cxnLst/>
            <a:rect r="r" b="b" t="t" l="l"/>
            <a:pathLst>
              <a:path h="19199180" w="19199180">
                <a:moveTo>
                  <a:pt x="0" y="0"/>
                </a:moveTo>
                <a:lnTo>
                  <a:pt x="19199180" y="0"/>
                </a:lnTo>
                <a:lnTo>
                  <a:pt x="19199180" y="19199180"/>
                </a:lnTo>
                <a:lnTo>
                  <a:pt x="0" y="19199180"/>
                </a:lnTo>
                <a:lnTo>
                  <a:pt x="0" y="0"/>
                </a:lnTo>
                <a:close/>
              </a:path>
            </a:pathLst>
          </a:custGeom>
          <a:blipFill>
            <a:blip r:embed="rId3">
              <a:alphaModFix amt="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82837" y="2138582"/>
            <a:ext cx="5722326" cy="655466"/>
          </a:xfrm>
          <a:custGeom>
            <a:avLst/>
            <a:gdLst/>
            <a:ahLst/>
            <a:cxnLst/>
            <a:rect r="r" b="b" t="t" l="l"/>
            <a:pathLst>
              <a:path h="655466" w="5722326">
                <a:moveTo>
                  <a:pt x="0" y="0"/>
                </a:moveTo>
                <a:lnTo>
                  <a:pt x="5722326" y="0"/>
                </a:lnTo>
                <a:lnTo>
                  <a:pt x="5722326" y="655467"/>
                </a:lnTo>
                <a:lnTo>
                  <a:pt x="0" y="655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844232"/>
            <a:ext cx="1651248" cy="1414068"/>
          </a:xfrm>
          <a:custGeom>
            <a:avLst/>
            <a:gdLst/>
            <a:ahLst/>
            <a:cxnLst/>
            <a:rect r="r" b="b" t="t" l="l"/>
            <a:pathLst>
              <a:path h="1414068" w="1651248">
                <a:moveTo>
                  <a:pt x="0" y="0"/>
                </a:moveTo>
                <a:lnTo>
                  <a:pt x="1651248" y="0"/>
                </a:lnTo>
                <a:lnTo>
                  <a:pt x="1651248" y="1414068"/>
                </a:lnTo>
                <a:lnTo>
                  <a:pt x="0" y="14140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14597073" y="-195258"/>
            <a:ext cx="1907771" cy="4114800"/>
          </a:xfrm>
          <a:custGeom>
            <a:avLst/>
            <a:gdLst/>
            <a:ahLst/>
            <a:cxnLst/>
            <a:rect r="r" b="b" t="t" l="l"/>
            <a:pathLst>
              <a:path h="4114800" w="1907771">
                <a:moveTo>
                  <a:pt x="1907771" y="4114800"/>
                </a:moveTo>
                <a:lnTo>
                  <a:pt x="0" y="4114800"/>
                </a:lnTo>
                <a:lnTo>
                  <a:pt x="0" y="0"/>
                </a:lnTo>
                <a:lnTo>
                  <a:pt x="1907771" y="0"/>
                </a:lnTo>
                <a:lnTo>
                  <a:pt x="1907771" y="41148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41069" y="-899853"/>
            <a:ext cx="7315200" cy="1928553"/>
          </a:xfrm>
          <a:custGeom>
            <a:avLst/>
            <a:gdLst/>
            <a:ahLst/>
            <a:cxnLst/>
            <a:rect r="r" b="b" t="t" l="l"/>
            <a:pathLst>
              <a:path h="1928553" w="7315200">
                <a:moveTo>
                  <a:pt x="0" y="0"/>
                </a:moveTo>
                <a:lnTo>
                  <a:pt x="7315200" y="0"/>
                </a:lnTo>
                <a:lnTo>
                  <a:pt x="7315200" y="1928553"/>
                </a:lnTo>
                <a:lnTo>
                  <a:pt x="0" y="19285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2458679" y="9176420"/>
            <a:ext cx="7315200" cy="2221161"/>
          </a:xfrm>
          <a:custGeom>
            <a:avLst/>
            <a:gdLst/>
            <a:ahLst/>
            <a:cxnLst/>
            <a:rect r="r" b="b" t="t" l="l"/>
            <a:pathLst>
              <a:path h="2221161" w="7315200">
                <a:moveTo>
                  <a:pt x="0" y="0"/>
                </a:moveTo>
                <a:lnTo>
                  <a:pt x="7315200" y="0"/>
                </a:lnTo>
                <a:lnTo>
                  <a:pt x="7315200" y="2221160"/>
                </a:lnTo>
                <a:lnTo>
                  <a:pt x="0" y="22211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2221808" y="3719180"/>
            <a:ext cx="8003832" cy="4586305"/>
          </a:xfrm>
          <a:custGeom>
            <a:avLst/>
            <a:gdLst/>
            <a:ahLst/>
            <a:cxnLst/>
            <a:rect r="r" b="b" t="t" l="l"/>
            <a:pathLst>
              <a:path h="4586305" w="8003832">
                <a:moveTo>
                  <a:pt x="0" y="0"/>
                </a:moveTo>
                <a:lnTo>
                  <a:pt x="8003832" y="0"/>
                </a:lnTo>
                <a:lnTo>
                  <a:pt x="8003832" y="4586305"/>
                </a:lnTo>
                <a:lnTo>
                  <a:pt x="0" y="4586305"/>
                </a:lnTo>
                <a:lnTo>
                  <a:pt x="0" y="0"/>
                </a:lnTo>
                <a:close/>
              </a:path>
            </a:pathLst>
          </a:custGeom>
          <a:blipFill>
            <a:blip r:embed="rId15"/>
            <a:stretch>
              <a:fillRect l="-19142" t="0" r="-22055" b="-12734"/>
            </a:stretch>
          </a:blipFill>
        </p:spPr>
      </p:sp>
      <p:sp>
        <p:nvSpPr>
          <p:cNvPr name="TextBox 10" id="10"/>
          <p:cNvSpPr txBox="true"/>
          <p:nvPr/>
        </p:nvSpPr>
        <p:spPr>
          <a:xfrm rot="0">
            <a:off x="4491607" y="599595"/>
            <a:ext cx="9304787" cy="1538987"/>
          </a:xfrm>
          <a:prstGeom prst="rect">
            <a:avLst/>
          </a:prstGeom>
        </p:spPr>
        <p:txBody>
          <a:bodyPr anchor="t" rtlCol="false" tIns="0" lIns="0" bIns="0" rIns="0">
            <a:spAutoFit/>
          </a:bodyPr>
          <a:lstStyle/>
          <a:p>
            <a:pPr algn="ctr">
              <a:lnSpc>
                <a:spcPts val="11252"/>
              </a:lnSpc>
            </a:pPr>
            <a:r>
              <a:rPr lang="en-US" sz="11600">
                <a:solidFill>
                  <a:srgbClr val="2C3540"/>
                </a:solidFill>
                <a:latin typeface="Avallon Alt"/>
                <a:ea typeface="Avallon Alt"/>
                <a:cs typeface="Avallon Alt"/>
                <a:sym typeface="Avallon Alt"/>
              </a:rPr>
              <a:t>To Do List</a:t>
            </a:r>
          </a:p>
        </p:txBody>
      </p:sp>
      <p:sp>
        <p:nvSpPr>
          <p:cNvPr name="TextBox 11" id="11"/>
          <p:cNvSpPr txBox="true"/>
          <p:nvPr/>
        </p:nvSpPr>
        <p:spPr>
          <a:xfrm rot="0">
            <a:off x="10796200" y="4732018"/>
            <a:ext cx="6840907" cy="2387350"/>
          </a:xfrm>
          <a:prstGeom prst="rect">
            <a:avLst/>
          </a:prstGeom>
        </p:spPr>
        <p:txBody>
          <a:bodyPr anchor="t" rtlCol="false" tIns="0" lIns="0" bIns="0" rIns="0">
            <a:spAutoFit/>
          </a:bodyPr>
          <a:lstStyle/>
          <a:p>
            <a:pPr algn="ctr" marL="0" indent="0" lvl="0">
              <a:lnSpc>
                <a:spcPts val="2704"/>
              </a:lnSpc>
              <a:spcBef>
                <a:spcPct val="0"/>
              </a:spcBef>
            </a:pPr>
            <a:r>
              <a:rPr lang="en-US" sz="2480" spc="-96">
                <a:solidFill>
                  <a:srgbClr val="2C3540"/>
                </a:solidFill>
                <a:latin typeface="Playpen Sans"/>
                <a:ea typeface="Playpen Sans"/>
                <a:cs typeface="Playpen Sans"/>
                <a:sym typeface="Playpen Sans"/>
              </a:rPr>
              <a:t>Bu proje, kullanıcıların günlük görevlerini yönetebileceği basit ve kullanışlı bir To-Do List uygulamasıdır. Kullanıcılar görev ekleyebilir, düzenleyebilir, tamamlayabilir ve silebilir. Veriler LowDB ile JSON tabanlı bir veritabanında saklanır. Arayüzü minimalist ve kullanımı kolaydır.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55590" y="-4456090"/>
            <a:ext cx="19199180" cy="19199180"/>
          </a:xfrm>
          <a:custGeom>
            <a:avLst/>
            <a:gdLst/>
            <a:ahLst/>
            <a:cxnLst/>
            <a:rect r="r" b="b" t="t" l="l"/>
            <a:pathLst>
              <a:path h="19199180" w="19199180">
                <a:moveTo>
                  <a:pt x="0" y="0"/>
                </a:moveTo>
                <a:lnTo>
                  <a:pt x="19199180" y="0"/>
                </a:lnTo>
                <a:lnTo>
                  <a:pt x="19199180" y="19199180"/>
                </a:lnTo>
                <a:lnTo>
                  <a:pt x="0" y="19199180"/>
                </a:lnTo>
                <a:lnTo>
                  <a:pt x="0" y="0"/>
                </a:lnTo>
                <a:close/>
              </a:path>
            </a:pathLst>
          </a:custGeom>
          <a:blipFill>
            <a:blip r:embed="rId3">
              <a:alphaModFix amt="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82837" y="2138582"/>
            <a:ext cx="5722326" cy="655466"/>
          </a:xfrm>
          <a:custGeom>
            <a:avLst/>
            <a:gdLst/>
            <a:ahLst/>
            <a:cxnLst/>
            <a:rect r="r" b="b" t="t" l="l"/>
            <a:pathLst>
              <a:path h="655466" w="5722326">
                <a:moveTo>
                  <a:pt x="0" y="0"/>
                </a:moveTo>
                <a:lnTo>
                  <a:pt x="5722326" y="0"/>
                </a:lnTo>
                <a:lnTo>
                  <a:pt x="5722326" y="655467"/>
                </a:lnTo>
                <a:lnTo>
                  <a:pt x="0" y="655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844232"/>
            <a:ext cx="1651248" cy="1414068"/>
          </a:xfrm>
          <a:custGeom>
            <a:avLst/>
            <a:gdLst/>
            <a:ahLst/>
            <a:cxnLst/>
            <a:rect r="r" b="b" t="t" l="l"/>
            <a:pathLst>
              <a:path h="1414068" w="1651248">
                <a:moveTo>
                  <a:pt x="0" y="0"/>
                </a:moveTo>
                <a:lnTo>
                  <a:pt x="1651248" y="0"/>
                </a:lnTo>
                <a:lnTo>
                  <a:pt x="1651248" y="1414068"/>
                </a:lnTo>
                <a:lnTo>
                  <a:pt x="0" y="14140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0">
            <a:off x="14597073" y="-195258"/>
            <a:ext cx="1907771" cy="4114800"/>
          </a:xfrm>
          <a:custGeom>
            <a:avLst/>
            <a:gdLst/>
            <a:ahLst/>
            <a:cxnLst/>
            <a:rect r="r" b="b" t="t" l="l"/>
            <a:pathLst>
              <a:path h="4114800" w="1907771">
                <a:moveTo>
                  <a:pt x="1907771" y="4114800"/>
                </a:moveTo>
                <a:lnTo>
                  <a:pt x="0" y="4114800"/>
                </a:lnTo>
                <a:lnTo>
                  <a:pt x="0" y="0"/>
                </a:lnTo>
                <a:lnTo>
                  <a:pt x="1907771" y="0"/>
                </a:lnTo>
                <a:lnTo>
                  <a:pt x="1907771" y="41148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41069" y="-899853"/>
            <a:ext cx="7315200" cy="1928553"/>
          </a:xfrm>
          <a:custGeom>
            <a:avLst/>
            <a:gdLst/>
            <a:ahLst/>
            <a:cxnLst/>
            <a:rect r="r" b="b" t="t" l="l"/>
            <a:pathLst>
              <a:path h="1928553" w="7315200">
                <a:moveTo>
                  <a:pt x="0" y="0"/>
                </a:moveTo>
                <a:lnTo>
                  <a:pt x="7315200" y="0"/>
                </a:lnTo>
                <a:lnTo>
                  <a:pt x="7315200" y="1928553"/>
                </a:lnTo>
                <a:lnTo>
                  <a:pt x="0" y="19285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2458679" y="9176420"/>
            <a:ext cx="7315200" cy="2221161"/>
          </a:xfrm>
          <a:custGeom>
            <a:avLst/>
            <a:gdLst/>
            <a:ahLst/>
            <a:cxnLst/>
            <a:rect r="r" b="b" t="t" l="l"/>
            <a:pathLst>
              <a:path h="2221161" w="7315200">
                <a:moveTo>
                  <a:pt x="0" y="0"/>
                </a:moveTo>
                <a:lnTo>
                  <a:pt x="7315200" y="0"/>
                </a:lnTo>
                <a:lnTo>
                  <a:pt x="7315200" y="2221160"/>
                </a:lnTo>
                <a:lnTo>
                  <a:pt x="0" y="22211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2231901" y="3574081"/>
            <a:ext cx="8007965" cy="4674650"/>
          </a:xfrm>
          <a:custGeom>
            <a:avLst/>
            <a:gdLst/>
            <a:ahLst/>
            <a:cxnLst/>
            <a:rect r="r" b="b" t="t" l="l"/>
            <a:pathLst>
              <a:path h="4674650" w="8007965">
                <a:moveTo>
                  <a:pt x="0" y="0"/>
                </a:moveTo>
                <a:lnTo>
                  <a:pt x="8007965" y="0"/>
                </a:lnTo>
                <a:lnTo>
                  <a:pt x="8007965" y="4674649"/>
                </a:lnTo>
                <a:lnTo>
                  <a:pt x="0" y="4674649"/>
                </a:lnTo>
                <a:lnTo>
                  <a:pt x="0" y="0"/>
                </a:lnTo>
                <a:close/>
              </a:path>
            </a:pathLst>
          </a:custGeom>
          <a:blipFill>
            <a:blip r:embed="rId15"/>
            <a:stretch>
              <a:fillRect l="0" t="0" r="0" b="0"/>
            </a:stretch>
          </a:blipFill>
        </p:spPr>
      </p:sp>
      <p:sp>
        <p:nvSpPr>
          <p:cNvPr name="TextBox 10" id="10"/>
          <p:cNvSpPr txBox="true"/>
          <p:nvPr/>
        </p:nvSpPr>
        <p:spPr>
          <a:xfrm rot="0">
            <a:off x="4491607" y="599595"/>
            <a:ext cx="9304787" cy="1538987"/>
          </a:xfrm>
          <a:prstGeom prst="rect">
            <a:avLst/>
          </a:prstGeom>
        </p:spPr>
        <p:txBody>
          <a:bodyPr anchor="t" rtlCol="false" tIns="0" lIns="0" bIns="0" rIns="0">
            <a:spAutoFit/>
          </a:bodyPr>
          <a:lstStyle/>
          <a:p>
            <a:pPr algn="ctr">
              <a:lnSpc>
                <a:spcPts val="11252"/>
              </a:lnSpc>
            </a:pPr>
            <a:r>
              <a:rPr lang="en-US" sz="11600">
                <a:solidFill>
                  <a:srgbClr val="2C3540"/>
                </a:solidFill>
                <a:latin typeface="Avallon Alt"/>
                <a:ea typeface="Avallon Alt"/>
                <a:cs typeface="Avallon Alt"/>
                <a:sym typeface="Avallon Alt"/>
              </a:rPr>
              <a:t>To Do List</a:t>
            </a:r>
          </a:p>
        </p:txBody>
      </p:sp>
      <p:sp>
        <p:nvSpPr>
          <p:cNvPr name="TextBox 11" id="11"/>
          <p:cNvSpPr txBox="true"/>
          <p:nvPr/>
        </p:nvSpPr>
        <p:spPr>
          <a:xfrm rot="0">
            <a:off x="10796200" y="4732018"/>
            <a:ext cx="6840907" cy="2727531"/>
          </a:xfrm>
          <a:prstGeom prst="rect">
            <a:avLst/>
          </a:prstGeom>
        </p:spPr>
        <p:txBody>
          <a:bodyPr anchor="t" rtlCol="false" tIns="0" lIns="0" bIns="0" rIns="0">
            <a:spAutoFit/>
          </a:bodyPr>
          <a:lstStyle/>
          <a:p>
            <a:pPr algn="ctr">
              <a:lnSpc>
                <a:spcPts val="2704"/>
              </a:lnSpc>
            </a:pPr>
            <a:r>
              <a:rPr lang="en-US" sz="2480" spc="-96">
                <a:solidFill>
                  <a:srgbClr val="2C3540"/>
                </a:solidFill>
                <a:latin typeface="Playpen Sans"/>
                <a:ea typeface="Playpen Sans"/>
                <a:cs typeface="Playpen Sans"/>
                <a:sym typeface="Playpen Sans"/>
              </a:rPr>
              <a:t>🚀 Node.js &amp; Express.js – Backend için kullanıldı.</a:t>
            </a:r>
          </a:p>
          <a:p>
            <a:pPr algn="ctr">
              <a:lnSpc>
                <a:spcPts val="2704"/>
              </a:lnSpc>
            </a:pPr>
            <a:r>
              <a:rPr lang="en-US" sz="2480" spc="-96">
                <a:solidFill>
                  <a:srgbClr val="2C3540"/>
                </a:solidFill>
                <a:latin typeface="Playpen Sans"/>
                <a:ea typeface="Playpen Sans"/>
                <a:cs typeface="Playpen Sans"/>
                <a:sym typeface="Playpen Sans"/>
              </a:rPr>
              <a:t> 📂 LowDB – Hafif ve JSON tabanlı bir veritabanı.</a:t>
            </a:r>
          </a:p>
          <a:p>
            <a:pPr algn="ctr">
              <a:lnSpc>
                <a:spcPts val="2704"/>
              </a:lnSpc>
            </a:pPr>
            <a:r>
              <a:rPr lang="en-US" sz="2480" spc="-96">
                <a:solidFill>
                  <a:srgbClr val="2C3540"/>
                </a:solidFill>
                <a:latin typeface="Playpen Sans"/>
                <a:ea typeface="Playpen Sans"/>
                <a:cs typeface="Playpen Sans"/>
                <a:sym typeface="Playpen Sans"/>
              </a:rPr>
              <a:t> 🆔 UUID – Her göreve benzersiz kimlik atamak için kullanıldı.</a:t>
            </a:r>
          </a:p>
          <a:p>
            <a:pPr algn="ctr" marL="0" indent="0" lvl="0">
              <a:lnSpc>
                <a:spcPts val="2704"/>
              </a:lnSpc>
              <a:spcBef>
                <a:spcPct val="0"/>
              </a:spcBef>
            </a:pPr>
            <a:r>
              <a:rPr lang="en-US" sz="2480" spc="-96">
                <a:solidFill>
                  <a:srgbClr val="2C3540"/>
                </a:solidFill>
                <a:latin typeface="Playpen Sans"/>
                <a:ea typeface="Playpen Sans"/>
                <a:cs typeface="Playpen Sans"/>
                <a:sym typeface="Playpen Sans"/>
              </a:rPr>
              <a:t> 🎨 EJS &amp; Bootstrap – Kullanıcı dostu ve şık bir arayüz için.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55590" y="-4456090"/>
            <a:ext cx="19199180" cy="19199180"/>
          </a:xfrm>
          <a:custGeom>
            <a:avLst/>
            <a:gdLst/>
            <a:ahLst/>
            <a:cxnLst/>
            <a:rect r="r" b="b" t="t" l="l"/>
            <a:pathLst>
              <a:path h="19199180" w="19199180">
                <a:moveTo>
                  <a:pt x="0" y="0"/>
                </a:moveTo>
                <a:lnTo>
                  <a:pt x="19199180" y="0"/>
                </a:lnTo>
                <a:lnTo>
                  <a:pt x="19199180" y="19199180"/>
                </a:lnTo>
                <a:lnTo>
                  <a:pt x="0" y="19199180"/>
                </a:lnTo>
                <a:lnTo>
                  <a:pt x="0" y="0"/>
                </a:lnTo>
                <a:close/>
              </a:path>
            </a:pathLst>
          </a:custGeom>
          <a:blipFill>
            <a:blip r:embed="rId3">
              <a:alphaModFix amt="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82837" y="2138582"/>
            <a:ext cx="5722326" cy="655466"/>
          </a:xfrm>
          <a:custGeom>
            <a:avLst/>
            <a:gdLst/>
            <a:ahLst/>
            <a:cxnLst/>
            <a:rect r="r" b="b" t="t" l="l"/>
            <a:pathLst>
              <a:path h="655466" w="5722326">
                <a:moveTo>
                  <a:pt x="0" y="0"/>
                </a:moveTo>
                <a:lnTo>
                  <a:pt x="5722326" y="0"/>
                </a:lnTo>
                <a:lnTo>
                  <a:pt x="5722326" y="655467"/>
                </a:lnTo>
                <a:lnTo>
                  <a:pt x="0" y="655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9084393"/>
            <a:ext cx="1028700" cy="880941"/>
          </a:xfrm>
          <a:custGeom>
            <a:avLst/>
            <a:gdLst/>
            <a:ahLst/>
            <a:cxnLst/>
            <a:rect r="r" b="b" t="t" l="l"/>
            <a:pathLst>
              <a:path h="880941" w="1028700">
                <a:moveTo>
                  <a:pt x="0" y="0"/>
                </a:moveTo>
                <a:lnTo>
                  <a:pt x="1028700" y="0"/>
                </a:lnTo>
                <a:lnTo>
                  <a:pt x="1028700" y="880941"/>
                </a:lnTo>
                <a:lnTo>
                  <a:pt x="0" y="8809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3769919">
            <a:off x="14815949" y="-802611"/>
            <a:ext cx="1907771" cy="4114800"/>
          </a:xfrm>
          <a:custGeom>
            <a:avLst/>
            <a:gdLst/>
            <a:ahLst/>
            <a:cxnLst/>
            <a:rect r="r" b="b" t="t" l="l"/>
            <a:pathLst>
              <a:path h="4114800" w="1907771">
                <a:moveTo>
                  <a:pt x="1907771" y="4114800"/>
                </a:moveTo>
                <a:lnTo>
                  <a:pt x="0" y="4114800"/>
                </a:lnTo>
                <a:lnTo>
                  <a:pt x="0" y="0"/>
                </a:lnTo>
                <a:lnTo>
                  <a:pt x="1907771" y="0"/>
                </a:lnTo>
                <a:lnTo>
                  <a:pt x="1907771" y="41148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41069" y="-899853"/>
            <a:ext cx="7315200" cy="1928553"/>
          </a:xfrm>
          <a:custGeom>
            <a:avLst/>
            <a:gdLst/>
            <a:ahLst/>
            <a:cxnLst/>
            <a:rect r="r" b="b" t="t" l="l"/>
            <a:pathLst>
              <a:path h="1928553" w="7315200">
                <a:moveTo>
                  <a:pt x="0" y="0"/>
                </a:moveTo>
                <a:lnTo>
                  <a:pt x="7315200" y="0"/>
                </a:lnTo>
                <a:lnTo>
                  <a:pt x="7315200" y="1928553"/>
                </a:lnTo>
                <a:lnTo>
                  <a:pt x="0" y="19285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2458679" y="9176420"/>
            <a:ext cx="7315200" cy="2221161"/>
          </a:xfrm>
          <a:custGeom>
            <a:avLst/>
            <a:gdLst/>
            <a:ahLst/>
            <a:cxnLst/>
            <a:rect r="r" b="b" t="t" l="l"/>
            <a:pathLst>
              <a:path h="2221161" w="7315200">
                <a:moveTo>
                  <a:pt x="0" y="0"/>
                </a:moveTo>
                <a:lnTo>
                  <a:pt x="7315200" y="0"/>
                </a:lnTo>
                <a:lnTo>
                  <a:pt x="7315200" y="2221160"/>
                </a:lnTo>
                <a:lnTo>
                  <a:pt x="0" y="22211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4491607" y="599595"/>
            <a:ext cx="9304787" cy="1538987"/>
          </a:xfrm>
          <a:prstGeom prst="rect">
            <a:avLst/>
          </a:prstGeom>
        </p:spPr>
        <p:txBody>
          <a:bodyPr anchor="t" rtlCol="false" tIns="0" lIns="0" bIns="0" rIns="0">
            <a:spAutoFit/>
          </a:bodyPr>
          <a:lstStyle/>
          <a:p>
            <a:pPr algn="ctr">
              <a:lnSpc>
                <a:spcPts val="11252"/>
              </a:lnSpc>
            </a:pPr>
            <a:r>
              <a:rPr lang="en-US" sz="11600">
                <a:solidFill>
                  <a:srgbClr val="2C3540"/>
                </a:solidFill>
                <a:latin typeface="Avallon Alt"/>
                <a:ea typeface="Avallon Alt"/>
                <a:cs typeface="Avallon Alt"/>
                <a:sym typeface="Avallon Alt"/>
              </a:rPr>
              <a:t>To Do List</a:t>
            </a:r>
          </a:p>
        </p:txBody>
      </p:sp>
      <p:sp>
        <p:nvSpPr>
          <p:cNvPr name="TextBox 10" id="10"/>
          <p:cNvSpPr txBox="true"/>
          <p:nvPr/>
        </p:nvSpPr>
        <p:spPr>
          <a:xfrm rot="0">
            <a:off x="10723241" y="2822624"/>
            <a:ext cx="6840907" cy="6809705"/>
          </a:xfrm>
          <a:prstGeom prst="rect">
            <a:avLst/>
          </a:prstGeom>
        </p:spPr>
        <p:txBody>
          <a:bodyPr anchor="t" rtlCol="false" tIns="0" lIns="0" bIns="0" rIns="0">
            <a:spAutoFit/>
          </a:bodyPr>
          <a:lstStyle/>
          <a:p>
            <a:pPr algn="ctr">
              <a:lnSpc>
                <a:spcPts val="2704"/>
              </a:lnSpc>
            </a:pPr>
            <a:r>
              <a:rPr lang="en-US" sz="2480" spc="-96">
                <a:solidFill>
                  <a:srgbClr val="2C3540"/>
                </a:solidFill>
                <a:latin typeface="Playpen Sans"/>
                <a:ea typeface="Playpen Sans"/>
                <a:cs typeface="Playpen Sans"/>
                <a:sym typeface="Playpen Sans"/>
              </a:rPr>
              <a:t>Bu kod, HTML sayfasına yıldızlar ve gezegenler gibi gök cisimlerini rastgele yerleştiren bir animasyon oluşturuyor. 🌠</a:t>
            </a:r>
          </a:p>
          <a:p>
            <a:pPr algn="ctr">
              <a:lnSpc>
                <a:spcPts val="2704"/>
              </a:lnSpc>
            </a:pPr>
          </a:p>
          <a:p>
            <a:pPr algn="ctr">
              <a:lnSpc>
                <a:spcPts val="2704"/>
              </a:lnSpc>
            </a:pPr>
            <a:r>
              <a:rPr lang="en-US" sz="2480" spc="-96">
                <a:solidFill>
                  <a:srgbClr val="2C3540"/>
                </a:solidFill>
                <a:latin typeface="Playpen Sans"/>
                <a:ea typeface="Playpen Sans"/>
                <a:cs typeface="Playpen Sans"/>
                <a:sym typeface="Playpen Sans"/>
              </a:rPr>
              <a:t> ✅ createParticles() fonksiyonu: 80 tane rastgele seçilmiş emoji  oluşturur.</a:t>
            </a:r>
          </a:p>
          <a:p>
            <a:pPr algn="ctr">
              <a:lnSpc>
                <a:spcPts val="2704"/>
              </a:lnSpc>
            </a:pPr>
          </a:p>
          <a:p>
            <a:pPr algn="ctr">
              <a:lnSpc>
                <a:spcPts val="2704"/>
              </a:lnSpc>
            </a:pPr>
            <a:r>
              <a:rPr lang="en-US" sz="2480" spc="-96">
                <a:solidFill>
                  <a:srgbClr val="2C3540"/>
                </a:solidFill>
                <a:latin typeface="Playpen Sans"/>
                <a:ea typeface="Playpen Sans"/>
                <a:cs typeface="Playpen Sans"/>
                <a:sym typeface="Playpen Sans"/>
              </a:rPr>
              <a:t> ✅ Rastgele Konum ve Boyut: Emojiler, farklı büyüklüklerde ve ekranın rastgele noktalarına yerleştirilir.</a:t>
            </a:r>
          </a:p>
          <a:p>
            <a:pPr algn="ctr">
              <a:lnSpc>
                <a:spcPts val="2704"/>
              </a:lnSpc>
            </a:pPr>
            <a:r>
              <a:rPr lang="en-US" sz="2480" spc="-96">
                <a:solidFill>
                  <a:srgbClr val="2C3540"/>
                </a:solidFill>
                <a:latin typeface="Playpen Sans"/>
                <a:ea typeface="Playpen Sans"/>
                <a:cs typeface="Playpen Sans"/>
                <a:sym typeface="Playpen Sans"/>
              </a:rPr>
              <a:t> ✅ Animasyon Efekti: Emojiler yuka</a:t>
            </a:r>
          </a:p>
          <a:p>
            <a:pPr algn="ctr">
              <a:lnSpc>
                <a:spcPts val="2704"/>
              </a:lnSpc>
            </a:pPr>
            <a:r>
              <a:rPr lang="en-US" sz="2480" spc="-96">
                <a:solidFill>
                  <a:srgbClr val="2C3540"/>
                </a:solidFill>
                <a:latin typeface="Playpen Sans"/>
                <a:ea typeface="Playpen Sans"/>
                <a:cs typeface="Playpen Sans"/>
                <a:sym typeface="Playpen Sans"/>
              </a:rPr>
              <a:t>rıdan aşağıya doğru belirli bir süre içinde hareket eder.</a:t>
            </a:r>
          </a:p>
          <a:p>
            <a:pPr algn="ctr">
              <a:lnSpc>
                <a:spcPts val="2704"/>
              </a:lnSpc>
            </a:pPr>
            <a:r>
              <a:rPr lang="en-US" sz="2480" spc="-96">
                <a:solidFill>
                  <a:srgbClr val="2C3540"/>
                </a:solidFill>
                <a:latin typeface="Playpen Sans"/>
                <a:ea typeface="Playpen Sans"/>
                <a:cs typeface="Playpen Sans"/>
                <a:sym typeface="Playpen Sans"/>
              </a:rPr>
              <a:t> ✅ DOMContentLoaded Olayı: Sayfa yüklendiğinde createParticles() otomatik olarak çalışır.</a:t>
            </a:r>
          </a:p>
          <a:p>
            <a:pPr algn="ctr">
              <a:lnSpc>
                <a:spcPts val="2704"/>
              </a:lnSpc>
            </a:pPr>
          </a:p>
          <a:p>
            <a:pPr algn="ctr">
              <a:lnSpc>
                <a:spcPts val="2704"/>
              </a:lnSpc>
            </a:pPr>
            <a:r>
              <a:rPr lang="en-US" sz="2480" spc="-96">
                <a:solidFill>
                  <a:srgbClr val="2C3540"/>
                </a:solidFill>
                <a:latin typeface="Playpen Sans"/>
                <a:ea typeface="Playpen Sans"/>
                <a:cs typeface="Playpen Sans"/>
                <a:sym typeface="Playpen Sans"/>
              </a:rPr>
              <a:t>Bu sayede sayfada yıldız kayması efekti gibi bir görsellik sağlanır! ✨</a:t>
            </a:r>
          </a:p>
          <a:p>
            <a:pPr algn="ctr" marL="0" indent="0" lvl="0">
              <a:lnSpc>
                <a:spcPts val="2704"/>
              </a:lnSpc>
              <a:spcBef>
                <a:spcPct val="0"/>
              </a:spcBef>
            </a:pPr>
          </a:p>
        </p:txBody>
      </p:sp>
      <p:sp>
        <p:nvSpPr>
          <p:cNvPr name="Freeform 11" id="11"/>
          <p:cNvSpPr/>
          <p:nvPr/>
        </p:nvSpPr>
        <p:spPr>
          <a:xfrm flipH="false" flipV="false" rot="0">
            <a:off x="815743" y="3143363"/>
            <a:ext cx="9323830" cy="5591715"/>
          </a:xfrm>
          <a:custGeom>
            <a:avLst/>
            <a:gdLst/>
            <a:ahLst/>
            <a:cxnLst/>
            <a:rect r="r" b="b" t="t" l="l"/>
            <a:pathLst>
              <a:path h="5591715" w="9323830">
                <a:moveTo>
                  <a:pt x="0" y="0"/>
                </a:moveTo>
                <a:lnTo>
                  <a:pt x="9323830" y="0"/>
                </a:lnTo>
                <a:lnTo>
                  <a:pt x="9323830" y="5591715"/>
                </a:lnTo>
                <a:lnTo>
                  <a:pt x="0" y="5591715"/>
                </a:lnTo>
                <a:lnTo>
                  <a:pt x="0" y="0"/>
                </a:lnTo>
                <a:close/>
              </a:path>
            </a:pathLst>
          </a:custGeom>
          <a:blipFill>
            <a:blip r:embed="rId1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455590" y="-4456090"/>
            <a:ext cx="19199180" cy="19199180"/>
          </a:xfrm>
          <a:custGeom>
            <a:avLst/>
            <a:gdLst/>
            <a:ahLst/>
            <a:cxnLst/>
            <a:rect r="r" b="b" t="t" l="l"/>
            <a:pathLst>
              <a:path h="19199180" w="19199180">
                <a:moveTo>
                  <a:pt x="0" y="0"/>
                </a:moveTo>
                <a:lnTo>
                  <a:pt x="19199180" y="0"/>
                </a:lnTo>
                <a:lnTo>
                  <a:pt x="19199180" y="19199180"/>
                </a:lnTo>
                <a:lnTo>
                  <a:pt x="0" y="19199180"/>
                </a:lnTo>
                <a:lnTo>
                  <a:pt x="0" y="0"/>
                </a:lnTo>
                <a:close/>
              </a:path>
            </a:pathLst>
          </a:custGeom>
          <a:blipFill>
            <a:blip r:embed="rId3">
              <a:alphaModFix amt="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82837" y="2138582"/>
            <a:ext cx="5722326" cy="655466"/>
          </a:xfrm>
          <a:custGeom>
            <a:avLst/>
            <a:gdLst/>
            <a:ahLst/>
            <a:cxnLst/>
            <a:rect r="r" b="b" t="t" l="l"/>
            <a:pathLst>
              <a:path h="655466" w="5722326">
                <a:moveTo>
                  <a:pt x="0" y="0"/>
                </a:moveTo>
                <a:lnTo>
                  <a:pt x="5722326" y="0"/>
                </a:lnTo>
                <a:lnTo>
                  <a:pt x="5722326" y="655467"/>
                </a:lnTo>
                <a:lnTo>
                  <a:pt x="0" y="6554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9084393"/>
            <a:ext cx="1028700" cy="880941"/>
          </a:xfrm>
          <a:custGeom>
            <a:avLst/>
            <a:gdLst/>
            <a:ahLst/>
            <a:cxnLst/>
            <a:rect r="r" b="b" t="t" l="l"/>
            <a:pathLst>
              <a:path h="880941" w="1028700">
                <a:moveTo>
                  <a:pt x="0" y="0"/>
                </a:moveTo>
                <a:lnTo>
                  <a:pt x="1028700" y="0"/>
                </a:lnTo>
                <a:lnTo>
                  <a:pt x="1028700" y="880941"/>
                </a:lnTo>
                <a:lnTo>
                  <a:pt x="0" y="8809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true" flipV="true" rot="-3769919">
            <a:off x="14815949" y="-802611"/>
            <a:ext cx="1907771" cy="4114800"/>
          </a:xfrm>
          <a:custGeom>
            <a:avLst/>
            <a:gdLst/>
            <a:ahLst/>
            <a:cxnLst/>
            <a:rect r="r" b="b" t="t" l="l"/>
            <a:pathLst>
              <a:path h="4114800" w="1907771">
                <a:moveTo>
                  <a:pt x="1907771" y="4114800"/>
                </a:moveTo>
                <a:lnTo>
                  <a:pt x="0" y="4114800"/>
                </a:lnTo>
                <a:lnTo>
                  <a:pt x="0" y="0"/>
                </a:lnTo>
                <a:lnTo>
                  <a:pt x="1907771" y="0"/>
                </a:lnTo>
                <a:lnTo>
                  <a:pt x="1907771" y="411480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41069" y="-899853"/>
            <a:ext cx="7315200" cy="1928553"/>
          </a:xfrm>
          <a:custGeom>
            <a:avLst/>
            <a:gdLst/>
            <a:ahLst/>
            <a:cxnLst/>
            <a:rect r="r" b="b" t="t" l="l"/>
            <a:pathLst>
              <a:path h="1928553" w="7315200">
                <a:moveTo>
                  <a:pt x="0" y="0"/>
                </a:moveTo>
                <a:lnTo>
                  <a:pt x="7315200" y="0"/>
                </a:lnTo>
                <a:lnTo>
                  <a:pt x="7315200" y="1928553"/>
                </a:lnTo>
                <a:lnTo>
                  <a:pt x="0" y="192855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2458679" y="9176420"/>
            <a:ext cx="7315200" cy="2221161"/>
          </a:xfrm>
          <a:custGeom>
            <a:avLst/>
            <a:gdLst/>
            <a:ahLst/>
            <a:cxnLst/>
            <a:rect r="r" b="b" t="t" l="l"/>
            <a:pathLst>
              <a:path h="2221161" w="7315200">
                <a:moveTo>
                  <a:pt x="0" y="0"/>
                </a:moveTo>
                <a:lnTo>
                  <a:pt x="7315200" y="0"/>
                </a:lnTo>
                <a:lnTo>
                  <a:pt x="7315200" y="2221160"/>
                </a:lnTo>
                <a:lnTo>
                  <a:pt x="0" y="22211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514350" y="3241153"/>
            <a:ext cx="9689744" cy="5282937"/>
          </a:xfrm>
          <a:custGeom>
            <a:avLst/>
            <a:gdLst/>
            <a:ahLst/>
            <a:cxnLst/>
            <a:rect r="r" b="b" t="t" l="l"/>
            <a:pathLst>
              <a:path h="5282937" w="9689744">
                <a:moveTo>
                  <a:pt x="0" y="0"/>
                </a:moveTo>
                <a:lnTo>
                  <a:pt x="9689744" y="0"/>
                </a:lnTo>
                <a:lnTo>
                  <a:pt x="9689744" y="5282937"/>
                </a:lnTo>
                <a:lnTo>
                  <a:pt x="0" y="5282937"/>
                </a:lnTo>
                <a:lnTo>
                  <a:pt x="0" y="0"/>
                </a:lnTo>
                <a:close/>
              </a:path>
            </a:pathLst>
          </a:custGeom>
          <a:blipFill>
            <a:blip r:embed="rId15"/>
            <a:stretch>
              <a:fillRect l="0" t="0" r="0" b="0"/>
            </a:stretch>
          </a:blipFill>
        </p:spPr>
      </p:sp>
      <p:sp>
        <p:nvSpPr>
          <p:cNvPr name="TextBox 10" id="10"/>
          <p:cNvSpPr txBox="true"/>
          <p:nvPr/>
        </p:nvSpPr>
        <p:spPr>
          <a:xfrm rot="0">
            <a:off x="4491607" y="599595"/>
            <a:ext cx="9304787" cy="1538987"/>
          </a:xfrm>
          <a:prstGeom prst="rect">
            <a:avLst/>
          </a:prstGeom>
        </p:spPr>
        <p:txBody>
          <a:bodyPr anchor="t" rtlCol="false" tIns="0" lIns="0" bIns="0" rIns="0">
            <a:spAutoFit/>
          </a:bodyPr>
          <a:lstStyle/>
          <a:p>
            <a:pPr algn="ctr">
              <a:lnSpc>
                <a:spcPts val="11252"/>
              </a:lnSpc>
            </a:pPr>
            <a:r>
              <a:rPr lang="en-US" sz="11600">
                <a:solidFill>
                  <a:srgbClr val="2C3540"/>
                </a:solidFill>
                <a:latin typeface="Avallon Alt"/>
                <a:ea typeface="Avallon Alt"/>
                <a:cs typeface="Avallon Alt"/>
                <a:sym typeface="Avallon Alt"/>
              </a:rPr>
              <a:t>To Do List</a:t>
            </a:r>
          </a:p>
        </p:txBody>
      </p:sp>
      <p:sp>
        <p:nvSpPr>
          <p:cNvPr name="TextBox 11" id="11"/>
          <p:cNvSpPr txBox="true"/>
          <p:nvPr/>
        </p:nvSpPr>
        <p:spPr>
          <a:xfrm rot="0">
            <a:off x="10625963" y="4427712"/>
            <a:ext cx="6840907" cy="1706988"/>
          </a:xfrm>
          <a:prstGeom prst="rect">
            <a:avLst/>
          </a:prstGeom>
        </p:spPr>
        <p:txBody>
          <a:bodyPr anchor="t" rtlCol="false" tIns="0" lIns="0" bIns="0" rIns="0">
            <a:spAutoFit/>
          </a:bodyPr>
          <a:lstStyle/>
          <a:p>
            <a:pPr algn="ctr" marL="0" indent="0" lvl="0">
              <a:lnSpc>
                <a:spcPts val="2704"/>
              </a:lnSpc>
              <a:spcBef>
                <a:spcPct val="0"/>
              </a:spcBef>
            </a:pPr>
            <a:r>
              <a:rPr lang="en-US" sz="2480" spc="-96">
                <a:solidFill>
                  <a:srgbClr val="2C3540"/>
                </a:solidFill>
                <a:latin typeface="Playpen Sans"/>
                <a:ea typeface="Playpen Sans"/>
                <a:cs typeface="Playpen Sans"/>
                <a:sym typeface="Playpen Sans"/>
              </a:rPr>
              <a:t>Son olarak verimlilik açısından comment line kullanmaya özen gösteriyordum ( zira yapılacak görevleri kağıda yazmak karışıklık yaratabiliyor) anlaşılabilirlik için bu satırları da kısa ve net şekilde tuttum.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737315" y="-4456090"/>
            <a:ext cx="19199180" cy="19199180"/>
          </a:xfrm>
          <a:custGeom>
            <a:avLst/>
            <a:gdLst/>
            <a:ahLst/>
            <a:cxnLst/>
            <a:rect r="r" b="b" t="t" l="l"/>
            <a:pathLst>
              <a:path h="19199180" w="19199180">
                <a:moveTo>
                  <a:pt x="0" y="0"/>
                </a:moveTo>
                <a:lnTo>
                  <a:pt x="19199180" y="0"/>
                </a:lnTo>
                <a:lnTo>
                  <a:pt x="19199180" y="19199180"/>
                </a:lnTo>
                <a:lnTo>
                  <a:pt x="0" y="19199180"/>
                </a:lnTo>
                <a:lnTo>
                  <a:pt x="0" y="0"/>
                </a:lnTo>
                <a:close/>
              </a:path>
            </a:pathLst>
          </a:custGeom>
          <a:blipFill>
            <a:blip r:embed="rId3">
              <a:alphaModFix amt="3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038230" y="-318389"/>
            <a:ext cx="12211541" cy="10923778"/>
          </a:xfrm>
          <a:custGeom>
            <a:avLst/>
            <a:gdLst/>
            <a:ahLst/>
            <a:cxnLst/>
            <a:rect r="r" b="b" t="t" l="l"/>
            <a:pathLst>
              <a:path h="10923778" w="12211541">
                <a:moveTo>
                  <a:pt x="0" y="0"/>
                </a:moveTo>
                <a:lnTo>
                  <a:pt x="12211540" y="0"/>
                </a:lnTo>
                <a:lnTo>
                  <a:pt x="12211540" y="10923778"/>
                </a:lnTo>
                <a:lnTo>
                  <a:pt x="0" y="109237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162005" y="3390018"/>
            <a:ext cx="13963991" cy="4126088"/>
          </a:xfrm>
          <a:prstGeom prst="rect">
            <a:avLst/>
          </a:prstGeom>
        </p:spPr>
        <p:txBody>
          <a:bodyPr anchor="t" rtlCol="false" tIns="0" lIns="0" bIns="0" rIns="0">
            <a:spAutoFit/>
          </a:bodyPr>
          <a:lstStyle/>
          <a:p>
            <a:pPr algn="ctr">
              <a:lnSpc>
                <a:spcPts val="30265"/>
              </a:lnSpc>
            </a:pPr>
            <a:r>
              <a:rPr lang="en-US" sz="31201">
                <a:solidFill>
                  <a:srgbClr val="2C3540"/>
                </a:solidFill>
                <a:latin typeface="Avallon Alt"/>
                <a:ea typeface="Avallon Alt"/>
                <a:cs typeface="Avallon Alt"/>
                <a:sym typeface="Avallon Alt"/>
              </a:rPr>
              <a:t>Thank You</a:t>
            </a:r>
          </a:p>
        </p:txBody>
      </p:sp>
      <p:sp>
        <p:nvSpPr>
          <p:cNvPr name="Freeform 6" id="6"/>
          <p:cNvSpPr/>
          <p:nvPr/>
        </p:nvSpPr>
        <p:spPr>
          <a:xfrm flipH="false" flipV="false" rot="1093915">
            <a:off x="635746" y="1028700"/>
            <a:ext cx="2034408" cy="1742193"/>
          </a:xfrm>
          <a:custGeom>
            <a:avLst/>
            <a:gdLst/>
            <a:ahLst/>
            <a:cxnLst/>
            <a:rect r="r" b="b" t="t" l="l"/>
            <a:pathLst>
              <a:path h="1742193" w="2034408">
                <a:moveTo>
                  <a:pt x="0" y="0"/>
                </a:moveTo>
                <a:lnTo>
                  <a:pt x="2034408" y="0"/>
                </a:lnTo>
                <a:lnTo>
                  <a:pt x="2034408" y="1742193"/>
                </a:lnTo>
                <a:lnTo>
                  <a:pt x="0" y="17421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33693">
            <a:off x="1843064" y="2770893"/>
            <a:ext cx="1195166" cy="1023497"/>
          </a:xfrm>
          <a:custGeom>
            <a:avLst/>
            <a:gdLst/>
            <a:ahLst/>
            <a:cxnLst/>
            <a:rect r="r" b="b" t="t" l="l"/>
            <a:pathLst>
              <a:path h="1023497" w="1195166">
                <a:moveTo>
                  <a:pt x="0" y="0"/>
                </a:moveTo>
                <a:lnTo>
                  <a:pt x="1195166" y="0"/>
                </a:lnTo>
                <a:lnTo>
                  <a:pt x="1195166" y="1023497"/>
                </a:lnTo>
                <a:lnTo>
                  <a:pt x="0" y="10234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233693">
            <a:off x="14897448" y="8746552"/>
            <a:ext cx="1195166" cy="1023497"/>
          </a:xfrm>
          <a:custGeom>
            <a:avLst/>
            <a:gdLst/>
            <a:ahLst/>
            <a:cxnLst/>
            <a:rect r="r" b="b" t="t" l="l"/>
            <a:pathLst>
              <a:path h="1023497" w="1195166">
                <a:moveTo>
                  <a:pt x="0" y="0"/>
                </a:moveTo>
                <a:lnTo>
                  <a:pt x="1195166" y="0"/>
                </a:lnTo>
                <a:lnTo>
                  <a:pt x="1195166" y="1023496"/>
                </a:lnTo>
                <a:lnTo>
                  <a:pt x="0" y="1023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233693">
            <a:off x="15744585" y="8028737"/>
            <a:ext cx="762820" cy="653251"/>
          </a:xfrm>
          <a:custGeom>
            <a:avLst/>
            <a:gdLst/>
            <a:ahLst/>
            <a:cxnLst/>
            <a:rect r="r" b="b" t="t" l="l"/>
            <a:pathLst>
              <a:path h="653251" w="762820">
                <a:moveTo>
                  <a:pt x="0" y="0"/>
                </a:moveTo>
                <a:lnTo>
                  <a:pt x="762820" y="0"/>
                </a:lnTo>
                <a:lnTo>
                  <a:pt x="762820" y="653252"/>
                </a:lnTo>
                <a:lnTo>
                  <a:pt x="0" y="6532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DAGh1CxOWDk</dc:identifier>
  <dcterms:modified xsi:type="dcterms:W3CDTF">2011-08-01T06:04:30Z</dcterms:modified>
  <cp:revision>1</cp:revision>
  <dc:title>To Do List Sunum</dc:title>
</cp:coreProperties>
</file>